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8"/>
  </p:notesMasterIdLst>
  <p:handoutMasterIdLst>
    <p:handoutMasterId r:id="rId19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00FF"/>
    <a:srgbClr val="FF3300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0996" autoAdjust="0"/>
  </p:normalViewPr>
  <p:slideViewPr>
    <p:cSldViewPr>
      <p:cViewPr varScale="1">
        <p:scale>
          <a:sx n="106" d="100"/>
          <a:sy n="106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2015/9/23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2015/9/23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 err="1"/>
              <a:t>LightFlow</a:t>
            </a:r>
            <a:r>
              <a:rPr lang="en-US" altLang="zh-TW" sz="3600" b="1" i="0" dirty="0"/>
              <a:t> </a:t>
            </a:r>
            <a:r>
              <a:rPr lang="en-US" altLang="zh-TW" sz="3600" b="1" i="0" dirty="0" smtClean="0"/>
              <a:t>: Speeding </a:t>
            </a:r>
            <a:r>
              <a:rPr lang="en-US" altLang="zh-TW" sz="3600" b="1" i="0" dirty="0"/>
              <a:t>Up GPU-based Flow </a:t>
            </a:r>
            <a:r>
              <a:rPr lang="en-US" altLang="zh-TW" sz="3600" b="1" i="0" dirty="0" smtClean="0"/>
              <a:t>Switching and </a:t>
            </a:r>
            <a:r>
              <a:rPr lang="en-US" altLang="zh-TW" sz="3600" b="1" i="0" dirty="0"/>
              <a:t>Facilitating Maintenance of Flow Table</a:t>
            </a: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: </a:t>
            </a:r>
            <a:r>
              <a:rPr lang="en-US" altLang="zh-TW" sz="1800" dirty="0" err="1"/>
              <a:t>Nobutaka</a:t>
            </a:r>
            <a:r>
              <a:rPr lang="en-US" altLang="zh-TW" sz="1800" dirty="0"/>
              <a:t> Matsumoto and Michiaki </a:t>
            </a:r>
            <a:r>
              <a:rPr lang="en-US" altLang="zh-TW" sz="1800" dirty="0" smtClean="0"/>
              <a:t>Hayashi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Performance Switching and Routing (HPSR), 2012 IEEE 13th International Conference on 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/>
              <a:t>Tung-yin Chi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2015/9/23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Two-Dimensional Parallelization Method </a:t>
            </a:r>
            <a:r>
              <a:rPr lang="en-US" altLang="zh-TW" sz="2400" dirty="0" smtClean="0"/>
              <a:t>for Acceleration </a:t>
            </a:r>
            <a:r>
              <a:rPr lang="en-US" altLang="zh-TW" sz="2400" dirty="0"/>
              <a:t>of Wildcard-Aware Flow Table Lookup</a:t>
            </a:r>
            <a:endParaRPr lang="zh-TW" altLang="en-US" sz="24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53" y="1402427"/>
            <a:ext cx="6136893" cy="4872038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32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Automatic Update of Hash-based Exact Match Table</a:t>
            </a:r>
            <a:endParaRPr lang="zh-TW" altLang="en-US" sz="32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171" y="1412875"/>
            <a:ext cx="6667858" cy="4530725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515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Environmental Setup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318" y="1412875"/>
            <a:ext cx="6069563" cy="4530725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5902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Environmental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CentOS 6.2 (Linux kernel </a:t>
            </a:r>
            <a:r>
              <a:rPr lang="en-US" altLang="zh-TW" dirty="0" smtClean="0"/>
              <a:t>2.6.32)</a:t>
            </a:r>
          </a:p>
          <a:p>
            <a:r>
              <a:rPr lang="en-US" altLang="zh-TW" dirty="0" smtClean="0"/>
              <a:t>CUDA </a:t>
            </a:r>
            <a:r>
              <a:rPr lang="en-US" altLang="zh-TW" dirty="0"/>
              <a:t>driver version used was 270.41.19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33174"/>
            <a:ext cx="7602011" cy="341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9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Table Lookup Performance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95" y="1620550"/>
            <a:ext cx="6697010" cy="4115374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3800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Table Lookup Performance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73" y="1412875"/>
            <a:ext cx="7075253" cy="4530725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227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Memory usage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63" y="1477655"/>
            <a:ext cx="7516274" cy="4401164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024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this paper, </a:t>
            </a:r>
            <a:r>
              <a:rPr lang="en-US" altLang="zh-TW" dirty="0" err="1"/>
              <a:t>LightFlow</a:t>
            </a:r>
            <a:r>
              <a:rPr lang="en-US" altLang="zh-TW" dirty="0"/>
              <a:t>, a mechanism to </a:t>
            </a:r>
            <a:r>
              <a:rPr lang="en-US" altLang="zh-TW" dirty="0" smtClean="0"/>
              <a:t>accelerate software </a:t>
            </a:r>
            <a:r>
              <a:rPr lang="en-US" altLang="zh-TW" dirty="0"/>
              <a:t>flow switching processing and relieve the burden </a:t>
            </a:r>
            <a:r>
              <a:rPr lang="en-US" altLang="zh-TW" dirty="0" smtClean="0"/>
              <a:t>of maintaining </a:t>
            </a:r>
            <a:r>
              <a:rPr lang="en-US" altLang="zh-TW" dirty="0"/>
              <a:t>the flow table is </a:t>
            </a:r>
            <a:r>
              <a:rPr lang="en-US" altLang="zh-TW" dirty="0" smtClean="0"/>
              <a:t>proposed</a:t>
            </a:r>
          </a:p>
          <a:p>
            <a:r>
              <a:rPr lang="en-US" altLang="zh-TW" dirty="0" err="1"/>
              <a:t>LightFlow</a:t>
            </a:r>
            <a:r>
              <a:rPr lang="en-US" altLang="zh-TW" dirty="0"/>
              <a:t> </a:t>
            </a:r>
            <a:r>
              <a:rPr lang="en-US" altLang="zh-TW" dirty="0" smtClean="0"/>
              <a:t>introduces two </a:t>
            </a:r>
            <a:r>
              <a:rPr lang="en-US" altLang="zh-TW" dirty="0"/>
              <a:t>techniques: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acceleration </a:t>
            </a:r>
            <a:r>
              <a:rPr lang="en-US" altLang="zh-TW" dirty="0"/>
              <a:t>mechanism for looking up </a:t>
            </a:r>
            <a:r>
              <a:rPr lang="en-US" altLang="zh-TW" dirty="0" smtClean="0"/>
              <a:t>the wildcard-aware table</a:t>
            </a:r>
          </a:p>
          <a:p>
            <a:pPr lvl="1"/>
            <a:r>
              <a:rPr lang="en-US" altLang="zh-TW" dirty="0" smtClean="0"/>
              <a:t>automatic </a:t>
            </a:r>
            <a:r>
              <a:rPr lang="en-US" altLang="zh-TW" dirty="0"/>
              <a:t>updating of the </a:t>
            </a:r>
            <a:r>
              <a:rPr lang="en-US" altLang="zh-TW" dirty="0" smtClean="0"/>
              <a:t>hash-based exact </a:t>
            </a:r>
            <a:r>
              <a:rPr lang="en-US" altLang="zh-TW" dirty="0"/>
              <a:t>match table.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897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wildcard-aware flow table lookup </a:t>
            </a:r>
            <a:r>
              <a:rPr lang="en-US" altLang="zh-TW" dirty="0" smtClean="0"/>
              <a:t>is designed </a:t>
            </a:r>
            <a:r>
              <a:rPr lang="en-US" altLang="zh-TW" dirty="0"/>
              <a:t>on a GPU-accelerated platform incorporating </a:t>
            </a:r>
            <a:r>
              <a:rPr lang="en-US" altLang="zh-TW" dirty="0" smtClean="0"/>
              <a:t>two dimensional parallelized </a:t>
            </a:r>
            <a:r>
              <a:rPr lang="en-US" altLang="zh-TW" dirty="0"/>
              <a:t>lookup of the entries.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659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 smtClean="0"/>
              <a:t>The Existing Issues In Handling Flow Tables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Lookup Time of Flow </a:t>
            </a:r>
            <a:r>
              <a:rPr lang="en-US" altLang="zh-TW" dirty="0" smtClean="0"/>
              <a:t>Entry</a:t>
            </a:r>
          </a:p>
          <a:p>
            <a:r>
              <a:rPr lang="en-US" altLang="zh-TW" dirty="0" smtClean="0"/>
              <a:t>Maintenance of Flow Table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378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Lookup Time of Flow </a:t>
            </a:r>
            <a:r>
              <a:rPr lang="en-US" altLang="zh-TW" dirty="0" smtClean="0"/>
              <a:t>Entry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913" y="1391075"/>
            <a:ext cx="5440374" cy="4878744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915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Maintenance of Flow </a:t>
            </a:r>
            <a:r>
              <a:rPr lang="en-US" altLang="zh-TW" dirty="0" smtClean="0"/>
              <a:t>Table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conventional flow switches, flow tables require </a:t>
            </a:r>
            <a:r>
              <a:rPr lang="en-US" altLang="zh-TW" dirty="0" smtClean="0"/>
              <a:t>manual or </a:t>
            </a:r>
            <a:r>
              <a:rPr lang="en-US" altLang="zh-TW" dirty="0"/>
              <a:t>semi-automatic update to reflect operators’ control policy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54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Basic Idea of </a:t>
            </a:r>
            <a:r>
              <a:rPr lang="en-US" altLang="zh-TW" dirty="0" err="1" smtClean="0"/>
              <a:t>LightFlow</a:t>
            </a:r>
            <a:r>
              <a:rPr lang="en-US" altLang="zh-TW" dirty="0" smtClean="0"/>
              <a:t>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avoid manual configuration for all the exact </a:t>
            </a:r>
            <a:r>
              <a:rPr lang="en-US" altLang="zh-TW" dirty="0" smtClean="0"/>
              <a:t>entries, automatic </a:t>
            </a:r>
            <a:r>
              <a:rPr lang="en-US" altLang="zh-TW" dirty="0"/>
              <a:t>update of the hash-based exact match </a:t>
            </a:r>
            <a:r>
              <a:rPr lang="en-US" altLang="zh-TW" dirty="0" smtClean="0"/>
              <a:t>table is introduced.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addition of entries is based on </a:t>
            </a:r>
            <a:r>
              <a:rPr lang="en-US" altLang="zh-TW"/>
              <a:t>the </a:t>
            </a:r>
            <a:r>
              <a:rPr lang="en-US" altLang="zh-TW" smtClean="0"/>
              <a:t>matching </a:t>
            </a:r>
            <a:r>
              <a:rPr lang="en-US" altLang="zh-TW" dirty="0"/>
              <a:t>result of the wildcard-aware table, and </a:t>
            </a:r>
            <a:r>
              <a:rPr lang="en-US" altLang="zh-TW" dirty="0" smtClean="0"/>
              <a:t>the deletion </a:t>
            </a:r>
            <a:r>
              <a:rPr lang="en-US" altLang="zh-TW" dirty="0"/>
              <a:t>of entries is based on periodic monitoring.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490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Basic Idea of </a:t>
            </a:r>
            <a:r>
              <a:rPr lang="en-US" altLang="zh-TW" dirty="0" err="1"/>
              <a:t>LightFlow</a:t>
            </a:r>
            <a:r>
              <a:rPr lang="en-US" altLang="zh-TW" dirty="0"/>
              <a:t> 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accelerate lookup on the wildcard-aware flow </a:t>
            </a:r>
            <a:r>
              <a:rPr lang="en-US" altLang="zh-TW" dirty="0" smtClean="0"/>
              <a:t>table, a </a:t>
            </a:r>
            <a:r>
              <a:rPr lang="en-US" altLang="zh-TW" dirty="0"/>
              <a:t>GPU-accelerated two-dimensional </a:t>
            </a:r>
            <a:r>
              <a:rPr lang="en-US" altLang="zh-TW" dirty="0" smtClean="0"/>
              <a:t>lookup mechanism </a:t>
            </a:r>
            <a:r>
              <a:rPr lang="en-US" altLang="zh-TW" dirty="0"/>
              <a:t>for linear search is introduced.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505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Functional Architecture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668" y="1376772"/>
            <a:ext cx="6471531" cy="4808166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3427250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74281</TotalTime>
  <Words>468</Words>
  <Application>Microsoft Office PowerPoint</Application>
  <PresentationFormat>如螢幕大小 (4:3)</PresentationFormat>
  <Paragraphs>69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LightFlow : Speeding Up GPU-based Flow Switching and Facilitating Maintenance of Flow Table</vt:lpstr>
      <vt:lpstr>Introduction</vt:lpstr>
      <vt:lpstr>Introduction</vt:lpstr>
      <vt:lpstr>The Existing Issues In Handling Flow Tables</vt:lpstr>
      <vt:lpstr>Lookup Time of Flow Entry</vt:lpstr>
      <vt:lpstr>Maintenance of Flow Table</vt:lpstr>
      <vt:lpstr>Basic Idea of LightFlow (1)</vt:lpstr>
      <vt:lpstr>Basic Idea of LightFlow (2)</vt:lpstr>
      <vt:lpstr>Functional Architecture</vt:lpstr>
      <vt:lpstr>Two-Dimensional Parallelization Method for Acceleration of Wildcard-Aware Flow Table Lookup</vt:lpstr>
      <vt:lpstr>Automatic Update of Hash-based Exact Match Table</vt:lpstr>
      <vt:lpstr>Environmental Setup</vt:lpstr>
      <vt:lpstr>Environmental Setup</vt:lpstr>
      <vt:lpstr>Table Lookup Performance</vt:lpstr>
      <vt:lpstr>Table Lookup Performance</vt:lpstr>
      <vt:lpstr>Memory usage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Fuyune</cp:lastModifiedBy>
  <cp:revision>2441</cp:revision>
  <cp:lastPrinted>2013-07-22T14:09:02Z</cp:lastPrinted>
  <dcterms:created xsi:type="dcterms:W3CDTF">2004-07-16T19:12:18Z</dcterms:created>
  <dcterms:modified xsi:type="dcterms:W3CDTF">2015-09-23T04:04:10Z</dcterms:modified>
</cp:coreProperties>
</file>